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16" autoAdjust="0"/>
    <p:restoredTop sz="94660"/>
  </p:normalViewPr>
  <p:slideViewPr>
    <p:cSldViewPr snapToGrid="0">
      <p:cViewPr varScale="1">
        <p:scale>
          <a:sx n="69" d="100"/>
          <a:sy n="69" d="100"/>
        </p:scale>
        <p:origin x="-696" y="-10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6A7B81CC-49D4-462C-A447-8B93D1DA439A}" type="datetimeFigureOut">
              <a:rPr lang="en-ID" smtClean="0"/>
              <a:pPr/>
              <a:t>8/13/2022</a:t>
            </a:fld>
            <a:endParaRPr lang="en-ID"/>
          </a:p>
        </p:txBody>
      </p:sp>
      <p:sp>
        <p:nvSpPr>
          <p:cNvPr id="8" name="Footer Placeholder 7"/>
          <p:cNvSpPr>
            <a:spLocks noGrp="1"/>
          </p:cNvSpPr>
          <p:nvPr>
            <p:ph type="ftr" sz="quarter" idx="11"/>
          </p:nvPr>
        </p:nvSpPr>
        <p:spPr/>
        <p:txBody>
          <a:bodyPr/>
          <a:lstStyle/>
          <a:p>
            <a:endParaRPr lang="en-ID"/>
          </a:p>
        </p:txBody>
      </p:sp>
      <p:sp>
        <p:nvSpPr>
          <p:cNvPr id="9" name="Slide Number Placeholder 8"/>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211558173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7B81CC-49D4-462C-A447-8B93D1DA439A}" type="datetimeFigureOut">
              <a:rPr lang="en-ID" smtClean="0"/>
              <a:pPr/>
              <a:t>8/13/2022</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1029811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7B81CC-49D4-462C-A447-8B93D1DA439A}" type="datetimeFigureOut">
              <a:rPr lang="en-ID" smtClean="0"/>
              <a:pPr/>
              <a:t>8/13/2022</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3318356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7B81CC-49D4-462C-A447-8B93D1DA439A}" type="datetimeFigureOut">
              <a:rPr lang="en-ID" smtClean="0"/>
              <a:pPr/>
              <a:t>8/13/2022</a:t>
            </a:fld>
            <a:endParaRPr lang="en-ID"/>
          </a:p>
        </p:txBody>
      </p:sp>
      <p:sp>
        <p:nvSpPr>
          <p:cNvPr id="8" name="Footer Placeholder 7"/>
          <p:cNvSpPr>
            <a:spLocks noGrp="1"/>
          </p:cNvSpPr>
          <p:nvPr>
            <p:ph type="ftr" sz="quarter" idx="11"/>
          </p:nvPr>
        </p:nvSpPr>
        <p:spPr/>
        <p:txBody>
          <a:bodyPr/>
          <a:lstStyle/>
          <a:p>
            <a:endParaRPr lang="en-ID"/>
          </a:p>
        </p:txBody>
      </p:sp>
      <p:sp>
        <p:nvSpPr>
          <p:cNvPr id="9" name="Slide Number Placeholder 8"/>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424082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A7B81CC-49D4-462C-A447-8B93D1DA439A}" type="datetimeFigureOut">
              <a:rPr lang="en-ID" smtClean="0"/>
              <a:pPr/>
              <a:t>8/13/2022</a:t>
            </a:fld>
            <a:endParaRPr lang="en-ID"/>
          </a:p>
        </p:txBody>
      </p:sp>
      <p:sp>
        <p:nvSpPr>
          <p:cNvPr id="8" name="Footer Placeholder 7"/>
          <p:cNvSpPr>
            <a:spLocks noGrp="1"/>
          </p:cNvSpPr>
          <p:nvPr>
            <p:ph type="ftr" sz="quarter" idx="11"/>
          </p:nvPr>
        </p:nvSpPr>
        <p:spPr/>
        <p:txBody>
          <a:bodyPr/>
          <a:lstStyle/>
          <a:p>
            <a:endParaRPr lang="en-ID"/>
          </a:p>
        </p:txBody>
      </p:sp>
      <p:sp>
        <p:nvSpPr>
          <p:cNvPr id="9" name="Slide Number Placeholder 8"/>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73827185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6A7B81CC-49D4-462C-A447-8B93D1DA439A}" type="datetimeFigureOut">
              <a:rPr lang="en-ID" smtClean="0"/>
              <a:pPr/>
              <a:t>8/13/2022</a:t>
            </a:fld>
            <a:endParaRPr lang="en-ID"/>
          </a:p>
        </p:txBody>
      </p:sp>
      <p:sp>
        <p:nvSpPr>
          <p:cNvPr id="9" name="Footer Placeholder 8"/>
          <p:cNvSpPr>
            <a:spLocks noGrp="1"/>
          </p:cNvSpPr>
          <p:nvPr>
            <p:ph type="ftr" sz="quarter" idx="11"/>
          </p:nvPr>
        </p:nvSpPr>
        <p:spPr/>
        <p:txBody>
          <a:bodyPr/>
          <a:lstStyle/>
          <a:p>
            <a:endParaRPr lang="en-ID"/>
          </a:p>
        </p:txBody>
      </p:sp>
      <p:sp>
        <p:nvSpPr>
          <p:cNvPr id="10" name="Slide Number Placeholder 9"/>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221314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A7B81CC-49D4-462C-A447-8B93D1DA439A}" type="datetimeFigureOut">
              <a:rPr lang="en-ID" smtClean="0"/>
              <a:pPr/>
              <a:t>8/13/2022</a:t>
            </a:fld>
            <a:endParaRPr lang="en-ID"/>
          </a:p>
        </p:txBody>
      </p:sp>
      <p:sp>
        <p:nvSpPr>
          <p:cNvPr id="8" name="Footer Placeholder 7"/>
          <p:cNvSpPr>
            <a:spLocks noGrp="1"/>
          </p:cNvSpPr>
          <p:nvPr>
            <p:ph type="ftr" sz="quarter" idx="11"/>
          </p:nvPr>
        </p:nvSpPr>
        <p:spPr/>
        <p:txBody>
          <a:bodyPr/>
          <a:lstStyle/>
          <a:p>
            <a:endParaRPr lang="en-ID"/>
          </a:p>
        </p:txBody>
      </p:sp>
      <p:sp>
        <p:nvSpPr>
          <p:cNvPr id="9" name="Slide Number Placeholder 8"/>
          <p:cNvSpPr>
            <a:spLocks noGrp="1"/>
          </p:cNvSpPr>
          <p:nvPr>
            <p:ph type="sldNum" sz="quarter" idx="12"/>
          </p:nvPr>
        </p:nvSpPr>
        <p:spPr/>
        <p:txBody>
          <a:bodyPr/>
          <a:lstStyle/>
          <a:p>
            <a:fld id="{843DFE44-39C5-40B7-BCD4-01CFC5FC8318}" type="slidenum">
              <a:rPr lang="en-ID" smtClean="0"/>
              <a:pPr/>
              <a:t>‹#›</a:t>
            </a:fld>
            <a:endParaRPr lang="en-ID"/>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xmlns="" val="1503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7B81CC-49D4-462C-A447-8B93D1DA439A}" type="datetimeFigureOut">
              <a:rPr lang="en-ID" smtClean="0"/>
              <a:pPr/>
              <a:t>8/13/2022</a:t>
            </a:fld>
            <a:endParaRPr lang="en-ID"/>
          </a:p>
        </p:txBody>
      </p:sp>
      <p:sp>
        <p:nvSpPr>
          <p:cNvPr id="4" name="Footer Placeholder 3"/>
          <p:cNvSpPr>
            <a:spLocks noGrp="1"/>
          </p:cNvSpPr>
          <p:nvPr>
            <p:ph type="ftr" sz="quarter" idx="11"/>
          </p:nvPr>
        </p:nvSpPr>
        <p:spPr/>
        <p:txBody>
          <a:bodyPr/>
          <a:lstStyle/>
          <a:p>
            <a:endParaRPr lang="en-ID"/>
          </a:p>
        </p:txBody>
      </p:sp>
      <p:sp>
        <p:nvSpPr>
          <p:cNvPr id="5" name="Slide Number Placeholder 4"/>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2527333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7B81CC-49D4-462C-A447-8B93D1DA439A}" type="datetimeFigureOut">
              <a:rPr lang="en-ID" smtClean="0"/>
              <a:pPr/>
              <a:t>8/13/2022</a:t>
            </a:fld>
            <a:endParaRPr lang="en-ID"/>
          </a:p>
        </p:txBody>
      </p:sp>
      <p:sp>
        <p:nvSpPr>
          <p:cNvPr id="3" name="Footer Placeholder 2"/>
          <p:cNvSpPr>
            <a:spLocks noGrp="1"/>
          </p:cNvSpPr>
          <p:nvPr>
            <p:ph type="ftr" sz="quarter" idx="11"/>
          </p:nvPr>
        </p:nvSpPr>
        <p:spPr/>
        <p:txBody>
          <a:bodyPr/>
          <a:lstStyle/>
          <a:p>
            <a:endParaRPr lang="en-ID"/>
          </a:p>
        </p:txBody>
      </p:sp>
      <p:sp>
        <p:nvSpPr>
          <p:cNvPr id="4" name="Slide Number Placeholder 3"/>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594498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6A7B81CC-49D4-462C-A447-8B93D1DA439A}" type="datetimeFigureOut">
              <a:rPr lang="en-ID" smtClean="0"/>
              <a:pPr/>
              <a:t>8/13/2022</a:t>
            </a:fld>
            <a:endParaRPr lang="en-ID"/>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D"/>
          </a:p>
        </p:txBody>
      </p:sp>
      <p:sp>
        <p:nvSpPr>
          <p:cNvPr id="11" name="Slide Number Placeholder 10"/>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4099878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6A7B81CC-49D4-462C-A447-8B93D1DA439A}" type="datetimeFigureOut">
              <a:rPr lang="en-ID" smtClean="0"/>
              <a:pPr/>
              <a:t>8/13/2022</a:t>
            </a:fld>
            <a:endParaRPr lang="en-ID"/>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D"/>
          </a:p>
        </p:txBody>
      </p:sp>
      <p:sp>
        <p:nvSpPr>
          <p:cNvPr id="10" name="Slide Number Placeholder 9"/>
          <p:cNvSpPr>
            <a:spLocks noGrp="1"/>
          </p:cNvSpPr>
          <p:nvPr>
            <p:ph type="sldNum" sz="quarter" idx="12"/>
          </p:nvPr>
        </p:nvSpPr>
        <p:spPr/>
        <p:txBody>
          <a:body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3823790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6A7B81CC-49D4-462C-A447-8B93D1DA439A}" type="datetimeFigureOut">
              <a:rPr lang="en-ID" smtClean="0"/>
              <a:pPr/>
              <a:t>8/13/2022</a:t>
            </a:fld>
            <a:endParaRPr lang="en-ID"/>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D"/>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43DFE44-39C5-40B7-BCD4-01CFC5FC8318}" type="slidenum">
              <a:rPr lang="en-ID" smtClean="0"/>
              <a:pPr/>
              <a:t>‹#›</a:t>
            </a:fld>
            <a:endParaRPr lang="en-ID"/>
          </a:p>
        </p:txBody>
      </p:sp>
    </p:spTree>
    <p:extLst>
      <p:ext uri="{BB962C8B-B14F-4D97-AF65-F5344CB8AC3E}">
        <p14:creationId xmlns:p14="http://schemas.microsoft.com/office/powerpoint/2010/main" xmlns="" val="36221898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A0BA32-6CE5-D3D6-63C6-D94011144694}"/>
              </a:ext>
            </a:extLst>
          </p:cNvPr>
          <p:cNvSpPr>
            <a:spLocks noGrp="1"/>
          </p:cNvSpPr>
          <p:nvPr>
            <p:ph type="ctrTitle"/>
          </p:nvPr>
        </p:nvSpPr>
        <p:spPr/>
        <p:txBody>
          <a:bodyPr/>
          <a:lstStyle/>
          <a:p>
            <a:r>
              <a:rPr lang="id-ID" dirty="0" smtClean="0"/>
              <a:t>Toko online</a:t>
            </a:r>
            <a:endParaRPr lang="en-ID" dirty="0"/>
          </a:p>
        </p:txBody>
      </p:sp>
      <p:sp>
        <p:nvSpPr>
          <p:cNvPr id="3" name="Subtitle 2">
            <a:extLst>
              <a:ext uri="{FF2B5EF4-FFF2-40B4-BE49-F238E27FC236}">
                <a16:creationId xmlns:a16="http://schemas.microsoft.com/office/drawing/2014/main" xmlns="" id="{83AAF9B5-8221-72E8-8BB8-2D51EA3291FC}"/>
              </a:ext>
            </a:extLst>
          </p:cNvPr>
          <p:cNvSpPr>
            <a:spLocks noGrp="1"/>
          </p:cNvSpPr>
          <p:nvPr>
            <p:ph type="subTitle" idx="1"/>
          </p:nvPr>
        </p:nvSpPr>
        <p:spPr/>
        <p:txBody>
          <a:bodyPr/>
          <a:lstStyle/>
          <a:p>
            <a:r>
              <a:rPr lang="en-US" dirty="0"/>
              <a:t>Nama : </a:t>
            </a:r>
            <a:r>
              <a:rPr lang="id-ID" dirty="0" smtClean="0"/>
              <a:t>FITRI MARYANI</a:t>
            </a:r>
            <a:endParaRPr lang="en-US" dirty="0"/>
          </a:p>
          <a:p>
            <a:r>
              <a:rPr lang="en-US" dirty="0"/>
              <a:t>NIM : </a:t>
            </a:r>
            <a:r>
              <a:rPr lang="id-ID" dirty="0" smtClean="0"/>
              <a:t>192220088</a:t>
            </a:r>
            <a:endParaRPr lang="en-ID" dirty="0"/>
          </a:p>
        </p:txBody>
      </p:sp>
    </p:spTree>
    <p:extLst>
      <p:ext uri="{BB962C8B-B14F-4D97-AF65-F5344CB8AC3E}">
        <p14:creationId xmlns:p14="http://schemas.microsoft.com/office/powerpoint/2010/main" xmlns="" val="7171580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by kategori 3.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225626" y="5943599"/>
            <a:ext cx="3572516" cy="369332"/>
          </a:xfrm>
          <a:prstGeom prst="rect">
            <a:avLst/>
          </a:prstGeom>
          <a:noFill/>
        </p:spPr>
        <p:txBody>
          <a:bodyPr wrap="none" rtlCol="0">
            <a:spAutoFit/>
          </a:bodyPr>
          <a:lstStyle/>
          <a:p>
            <a:r>
              <a:rPr lang="id-ID" dirty="0" smtClean="0"/>
              <a:t>Tampilan Kategori Pakaian Anak Bayi</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order atau wishlist member.png"/>
          <p:cNvPicPr>
            <a:picLocks noGrp="1" noChangeAspect="1"/>
          </p:cNvPicPr>
          <p:nvPr>
            <p:ph idx="1"/>
          </p:nvPr>
        </p:nvPicPr>
        <p:blipFill>
          <a:blip r:embed="rId2" cstate="print"/>
          <a:stretch>
            <a:fillRect/>
          </a:stretch>
        </p:blipFill>
        <p:spPr>
          <a:xfrm>
            <a:off x="3337343" y="2638425"/>
            <a:ext cx="5517315" cy="3101975"/>
          </a:xfrm>
        </p:spPr>
      </p:pic>
      <p:sp>
        <p:nvSpPr>
          <p:cNvPr id="7" name="TextBox 6"/>
          <p:cNvSpPr txBox="1"/>
          <p:nvPr/>
        </p:nvSpPr>
        <p:spPr>
          <a:xfrm>
            <a:off x="4225626" y="5943599"/>
            <a:ext cx="4052263" cy="369332"/>
          </a:xfrm>
          <a:prstGeom prst="rect">
            <a:avLst/>
          </a:prstGeom>
          <a:noFill/>
        </p:spPr>
        <p:txBody>
          <a:bodyPr wrap="none" rtlCol="0">
            <a:spAutoFit/>
          </a:bodyPr>
          <a:lstStyle/>
          <a:p>
            <a:r>
              <a:rPr lang="id-ID" dirty="0" smtClean="0"/>
              <a:t>Tampilan Checkout / whistlist pengunjung</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Pembeli wajib login.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3117263" y="5902035"/>
            <a:ext cx="5923801" cy="369332"/>
          </a:xfrm>
          <a:prstGeom prst="rect">
            <a:avLst/>
          </a:prstGeom>
          <a:noFill/>
        </p:spPr>
        <p:txBody>
          <a:bodyPr wrap="none" rtlCol="0">
            <a:spAutoFit/>
          </a:bodyPr>
          <a:lstStyle/>
          <a:p>
            <a:r>
              <a:rPr lang="id-ID" dirty="0" smtClean="0"/>
              <a:t>Pengunjung yang ingin order wajib mendaftar sebagai member</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Pembeli register.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696696" y="5943599"/>
            <a:ext cx="2909707" cy="369332"/>
          </a:xfrm>
          <a:prstGeom prst="rect">
            <a:avLst/>
          </a:prstGeom>
          <a:noFill/>
        </p:spPr>
        <p:txBody>
          <a:bodyPr wrap="none" rtlCol="0">
            <a:spAutoFit/>
          </a:bodyPr>
          <a:lstStyle/>
          <a:p>
            <a:r>
              <a:rPr lang="id-ID" dirty="0" smtClean="0"/>
              <a:t>Form register untuk member</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terdaftar di database.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3796135" y="5915890"/>
            <a:ext cx="4632550" cy="369332"/>
          </a:xfrm>
          <a:prstGeom prst="rect">
            <a:avLst/>
          </a:prstGeom>
          <a:noFill/>
        </p:spPr>
        <p:txBody>
          <a:bodyPr wrap="none" rtlCol="0">
            <a:spAutoFit/>
          </a:bodyPr>
          <a:lstStyle/>
          <a:p>
            <a:r>
              <a:rPr lang="id-ID" dirty="0" smtClean="0"/>
              <a:t>Data member otomatis masuk ke database user</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checkout.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225626" y="5943599"/>
            <a:ext cx="3800592" cy="369332"/>
          </a:xfrm>
          <a:prstGeom prst="rect">
            <a:avLst/>
          </a:prstGeom>
          <a:noFill/>
        </p:spPr>
        <p:txBody>
          <a:bodyPr wrap="none" rtlCol="0">
            <a:spAutoFit/>
          </a:bodyPr>
          <a:lstStyle/>
          <a:p>
            <a:r>
              <a:rPr lang="id-ID" dirty="0" smtClean="0"/>
              <a:t>Tampilan Checkout jika sudah member</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cekout1.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225626" y="5943599"/>
            <a:ext cx="3792577" cy="369332"/>
          </a:xfrm>
          <a:prstGeom prst="rect">
            <a:avLst/>
          </a:prstGeom>
          <a:noFill/>
        </p:spPr>
        <p:txBody>
          <a:bodyPr wrap="none" rtlCol="0">
            <a:spAutoFit/>
          </a:bodyPr>
          <a:lstStyle/>
          <a:p>
            <a:r>
              <a:rPr lang="id-ID" dirty="0" smtClean="0"/>
              <a:t>Tampilan jika sudah menekan checkout</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alamat disimpan.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003946" y="5943599"/>
            <a:ext cx="4230645" cy="369332"/>
          </a:xfrm>
          <a:prstGeom prst="rect">
            <a:avLst/>
          </a:prstGeom>
          <a:noFill/>
        </p:spPr>
        <p:txBody>
          <a:bodyPr wrap="none" rtlCol="0">
            <a:spAutoFit/>
          </a:bodyPr>
          <a:lstStyle/>
          <a:p>
            <a:r>
              <a:rPr lang="id-ID" dirty="0" smtClean="0"/>
              <a:t>Member diminta mengisi alamat pengiriman</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bisa ubah alamat.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225626" y="5943599"/>
            <a:ext cx="3425490" cy="369332"/>
          </a:xfrm>
          <a:prstGeom prst="rect">
            <a:avLst/>
          </a:prstGeom>
          <a:noFill/>
        </p:spPr>
        <p:txBody>
          <a:bodyPr wrap="none" rtlCol="0">
            <a:spAutoFit/>
          </a:bodyPr>
          <a:lstStyle/>
          <a:p>
            <a:r>
              <a:rPr lang="id-ID" dirty="0" smtClean="0"/>
              <a:t>Tampilan Checkout dengan alamat </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tampilan admin.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544281" y="5943599"/>
            <a:ext cx="2806281" cy="369332"/>
          </a:xfrm>
          <a:prstGeom prst="rect">
            <a:avLst/>
          </a:prstGeom>
          <a:noFill/>
        </p:spPr>
        <p:txBody>
          <a:bodyPr wrap="none" rtlCol="0">
            <a:spAutoFit/>
          </a:bodyPr>
          <a:lstStyle/>
          <a:p>
            <a:r>
              <a:rPr lang="id-ID" dirty="0" smtClean="0"/>
              <a:t>Tampilan Dashboard  Admin</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Latar</a:t>
            </a:r>
            <a:r>
              <a:rPr lang="en-US" dirty="0"/>
              <a:t> </a:t>
            </a:r>
            <a:r>
              <a:rPr lang="en-US" dirty="0" err="1"/>
              <a:t>Belakang</a:t>
            </a:r>
            <a:endParaRPr lang="en-ID" dirty="0"/>
          </a:p>
        </p:txBody>
      </p:sp>
      <p:sp>
        <p:nvSpPr>
          <p:cNvPr id="3" name="Content Placeholder 2">
            <a:extLst>
              <a:ext uri="{FF2B5EF4-FFF2-40B4-BE49-F238E27FC236}">
                <a16:creationId xmlns:a16="http://schemas.microsoft.com/office/drawing/2014/main" xmlns="" id="{8320F568-32AC-E6A6-A786-DE245D7089C3}"/>
              </a:ext>
            </a:extLst>
          </p:cNvPr>
          <p:cNvSpPr>
            <a:spLocks noGrp="1"/>
          </p:cNvSpPr>
          <p:nvPr>
            <p:ph idx="1"/>
          </p:nvPr>
        </p:nvSpPr>
        <p:spPr/>
        <p:txBody>
          <a:bodyPr/>
          <a:lstStyle/>
          <a:p>
            <a:pPr marL="0" indent="0">
              <a:buNone/>
            </a:pPr>
            <a:r>
              <a:rPr lang="id-ID" dirty="0" smtClean="0"/>
              <a:t>Perkembangan zaman semakin maju dari berbagai bidang termasuk dalam bidang teknologi yang semakin maju.  Belakangan ini hal yang paling menjadi perhatian adalah semakin berkembangnya pembelajaan melalu media online, terlebih sejak di umumkannnya pandemi covid-19 pada akhir 2019 lalu yang  mengajurkan agar masyarakat melakukan aktivitasnya lebih banyak di rumah sehingga juga memksa masyarakat untuk merubah cara hidupnya. Salah satunya adalah melakukan pembelajaan melalui virtual / online tanpa melakukan kontak fisik pada siapapun. Untuk itulah aplikasi ini di buat.</a:t>
            </a:r>
            <a:endParaRPr lang="en-ID" dirty="0"/>
          </a:p>
        </p:txBody>
      </p:sp>
    </p:spTree>
    <p:extLst>
      <p:ext uri="{BB962C8B-B14F-4D97-AF65-F5344CB8AC3E}">
        <p14:creationId xmlns:p14="http://schemas.microsoft.com/office/powerpoint/2010/main" xmlns="" val="16013090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crud produk.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641276" y="5943599"/>
            <a:ext cx="2435475" cy="369332"/>
          </a:xfrm>
          <a:prstGeom prst="rect">
            <a:avLst/>
          </a:prstGeom>
          <a:noFill/>
        </p:spPr>
        <p:txBody>
          <a:bodyPr wrap="none" rtlCol="0">
            <a:spAutoFit/>
          </a:bodyPr>
          <a:lstStyle/>
          <a:p>
            <a:r>
              <a:rPr lang="id-ID" dirty="0" smtClean="0"/>
              <a:t>Tampilan CRUD Produk</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tambah produk.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738244" y="5957453"/>
            <a:ext cx="2488823" cy="369332"/>
          </a:xfrm>
          <a:prstGeom prst="rect">
            <a:avLst/>
          </a:prstGeom>
          <a:noFill/>
        </p:spPr>
        <p:txBody>
          <a:bodyPr wrap="none" rtlCol="0">
            <a:spAutoFit/>
          </a:bodyPr>
          <a:lstStyle/>
          <a:p>
            <a:r>
              <a:rPr lang="id-ID" dirty="0" smtClean="0"/>
              <a:t>Tampilan Tambah Produk</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edit produk.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987626" y="5929744"/>
            <a:ext cx="2163413" cy="369332"/>
          </a:xfrm>
          <a:prstGeom prst="rect">
            <a:avLst/>
          </a:prstGeom>
          <a:noFill/>
        </p:spPr>
        <p:txBody>
          <a:bodyPr wrap="none" rtlCol="0">
            <a:spAutoFit/>
          </a:bodyPr>
          <a:lstStyle/>
          <a:p>
            <a:r>
              <a:rPr lang="id-ID" dirty="0" smtClean="0"/>
              <a:t>Tampilan Edit Produk</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pengaturan produk promo.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890641" y="5929744"/>
            <a:ext cx="2436564" cy="369332"/>
          </a:xfrm>
          <a:prstGeom prst="rect">
            <a:avLst/>
          </a:prstGeom>
          <a:noFill/>
        </p:spPr>
        <p:txBody>
          <a:bodyPr wrap="none" rtlCol="0">
            <a:spAutoFit/>
          </a:bodyPr>
          <a:lstStyle/>
          <a:p>
            <a:r>
              <a:rPr lang="id-ID" dirty="0" smtClean="0"/>
              <a:t>Tampilan Produk Promo</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memilih produk promo dari stock produk.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3144969" y="5860472"/>
            <a:ext cx="5864426" cy="369332"/>
          </a:xfrm>
          <a:prstGeom prst="rect">
            <a:avLst/>
          </a:prstGeom>
          <a:noFill/>
        </p:spPr>
        <p:txBody>
          <a:bodyPr wrap="none" rtlCol="0">
            <a:spAutoFit/>
          </a:bodyPr>
          <a:lstStyle/>
          <a:p>
            <a:r>
              <a:rPr lang="id-ID" dirty="0" smtClean="0"/>
              <a:t>Tampilan Tambah Produk Promo dari stock produck yang ada</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penambahan produk promo brhasil.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3796131" y="5902035"/>
            <a:ext cx="4761753" cy="369332"/>
          </a:xfrm>
          <a:prstGeom prst="rect">
            <a:avLst/>
          </a:prstGeom>
          <a:noFill/>
        </p:spPr>
        <p:txBody>
          <a:bodyPr wrap="none" rtlCol="0">
            <a:spAutoFit/>
          </a:bodyPr>
          <a:lstStyle/>
          <a:p>
            <a:r>
              <a:rPr lang="id-ID" dirty="0" smtClean="0"/>
              <a:t>Tampilan Produk Promo Yang  Telah Ditambahkan</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data dari meber yang order.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890641" y="5929744"/>
            <a:ext cx="2398413" cy="369332"/>
          </a:xfrm>
          <a:prstGeom prst="rect">
            <a:avLst/>
          </a:prstGeom>
          <a:noFill/>
        </p:spPr>
        <p:txBody>
          <a:bodyPr wrap="none" rtlCol="0">
            <a:spAutoFit/>
          </a:bodyPr>
          <a:lstStyle/>
          <a:p>
            <a:r>
              <a:rPr lang="id-ID" dirty="0" smtClean="0"/>
              <a:t>Tampilan Data Transaksi</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detil pemesanan.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890641" y="5929744"/>
            <a:ext cx="2925801" cy="369332"/>
          </a:xfrm>
          <a:prstGeom prst="rect">
            <a:avLst/>
          </a:prstGeom>
          <a:noFill/>
        </p:spPr>
        <p:txBody>
          <a:bodyPr wrap="none" rtlCol="0">
            <a:spAutoFit/>
          </a:bodyPr>
          <a:lstStyle/>
          <a:p>
            <a:r>
              <a:rPr lang="id-ID" dirty="0" smtClean="0"/>
              <a:t>Tampilan Detil Data Transaksi</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edit transaksi.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890641" y="5929744"/>
            <a:ext cx="2823209" cy="369332"/>
          </a:xfrm>
          <a:prstGeom prst="rect">
            <a:avLst/>
          </a:prstGeom>
          <a:noFill/>
        </p:spPr>
        <p:txBody>
          <a:bodyPr wrap="none" rtlCol="0">
            <a:spAutoFit/>
          </a:bodyPr>
          <a:lstStyle/>
          <a:p>
            <a:r>
              <a:rPr lang="id-ID" dirty="0" smtClean="0"/>
              <a:t>Tampilan Edit Data Transaksi</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setting slideshow.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322605" y="5929744"/>
            <a:ext cx="3649717" cy="369332"/>
          </a:xfrm>
          <a:prstGeom prst="rect">
            <a:avLst/>
          </a:prstGeom>
          <a:noFill/>
        </p:spPr>
        <p:txBody>
          <a:bodyPr wrap="none" rtlCol="0">
            <a:spAutoFit/>
          </a:bodyPr>
          <a:lstStyle/>
          <a:p>
            <a:r>
              <a:rPr lang="id-ID" dirty="0" smtClean="0"/>
              <a:t>Tampilan Untuk Mengganti Slideshow</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Tujuan</a:t>
            </a:r>
            <a:endParaRPr lang="en-ID" dirty="0"/>
          </a:p>
        </p:txBody>
      </p:sp>
      <p:sp>
        <p:nvSpPr>
          <p:cNvPr id="3" name="Content Placeholder 2">
            <a:extLst>
              <a:ext uri="{FF2B5EF4-FFF2-40B4-BE49-F238E27FC236}">
                <a16:creationId xmlns:a16="http://schemas.microsoft.com/office/drawing/2014/main" xmlns="" id="{8320F568-32AC-E6A6-A786-DE245D7089C3}"/>
              </a:ext>
            </a:extLst>
          </p:cNvPr>
          <p:cNvSpPr>
            <a:spLocks noGrp="1"/>
          </p:cNvSpPr>
          <p:nvPr>
            <p:ph idx="1"/>
          </p:nvPr>
        </p:nvSpPr>
        <p:spPr/>
        <p:txBody>
          <a:bodyPr/>
          <a:lstStyle/>
          <a:p>
            <a:pPr marL="0" indent="0">
              <a:buNone/>
            </a:pPr>
            <a:r>
              <a:rPr lang="id-ID" dirty="0" smtClean="0"/>
              <a:t>Latar belakang di buatnya aplikasi ini adalah </a:t>
            </a:r>
            <a:r>
              <a:rPr lang="id-ID" dirty="0" smtClean="0"/>
              <a:t>:</a:t>
            </a:r>
          </a:p>
          <a:p>
            <a:pPr marL="342900" indent="-342900">
              <a:buFont typeface="+mj-lt"/>
              <a:buAutoNum type="arabicPeriod"/>
            </a:pPr>
            <a:r>
              <a:rPr lang="id-ID" dirty="0" smtClean="0"/>
              <a:t>untuk </a:t>
            </a:r>
            <a:r>
              <a:rPr lang="id-ID" dirty="0" smtClean="0"/>
              <a:t>memenuhi tugas akhir semester untuk mata kuliah </a:t>
            </a:r>
            <a:r>
              <a:rPr lang="id-ID" dirty="0" smtClean="0"/>
              <a:t>Pemrogramaan Berbasis </a:t>
            </a:r>
            <a:r>
              <a:rPr lang="id-ID" dirty="0" smtClean="0"/>
              <a:t>Kerangka Kerja (PBKK) program studi Teknik Informatika, pada Universitas Muhammadiyah Pontianak</a:t>
            </a:r>
            <a:r>
              <a:rPr lang="id-ID" dirty="0" smtClean="0"/>
              <a:t>.</a:t>
            </a:r>
          </a:p>
          <a:p>
            <a:pPr marL="342900" indent="-342900">
              <a:buFont typeface="+mj-lt"/>
              <a:buAutoNum type="arabicPeriod"/>
            </a:pPr>
            <a:r>
              <a:rPr lang="id-ID" dirty="0" smtClean="0"/>
              <a:t>Untuk mempermudah produsen dan konsumen dalam melakukan transaksi jual beli lebih mudah tanpa harus datang langsung ke lokasi tempat di mana toko tersebut berada.</a:t>
            </a:r>
            <a:endParaRPr lang="en-ID" dirty="0"/>
          </a:p>
        </p:txBody>
      </p:sp>
    </p:spTree>
    <p:extLst>
      <p:ext uri="{BB962C8B-B14F-4D97-AF65-F5344CB8AC3E}">
        <p14:creationId xmlns:p14="http://schemas.microsoft.com/office/powerpoint/2010/main" xmlns="" val="224361521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db kategori.png"/>
          <p:cNvPicPr>
            <a:picLocks noGrp="1" noChangeAspect="1"/>
          </p:cNvPicPr>
          <p:nvPr>
            <p:ph idx="1"/>
          </p:nvPr>
        </p:nvPicPr>
        <p:blipFill>
          <a:blip r:embed="rId2"/>
          <a:stretch>
            <a:fillRect/>
          </a:stretch>
        </p:blipFill>
        <p:spPr>
          <a:xfrm>
            <a:off x="3337343" y="2638425"/>
            <a:ext cx="5517315" cy="3101975"/>
          </a:xfrm>
        </p:spPr>
      </p:pic>
      <p:sp>
        <p:nvSpPr>
          <p:cNvPr id="12" name="TextBox 11"/>
          <p:cNvSpPr txBox="1"/>
          <p:nvPr/>
        </p:nvSpPr>
        <p:spPr>
          <a:xfrm>
            <a:off x="4890641" y="5929744"/>
            <a:ext cx="1647567" cy="369332"/>
          </a:xfrm>
          <a:prstGeom prst="rect">
            <a:avLst/>
          </a:prstGeom>
          <a:noFill/>
        </p:spPr>
        <p:txBody>
          <a:bodyPr wrap="none" rtlCol="0">
            <a:spAutoFit/>
          </a:bodyPr>
          <a:lstStyle/>
          <a:p>
            <a:r>
              <a:rPr lang="id-ID" dirty="0" smtClean="0"/>
              <a:t>DB KATEGORI</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5" name="Content Placeholder 4" descr="db produk.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890641" y="5929744"/>
            <a:ext cx="1472454" cy="369332"/>
          </a:xfrm>
          <a:prstGeom prst="rect">
            <a:avLst/>
          </a:prstGeom>
          <a:noFill/>
        </p:spPr>
        <p:txBody>
          <a:bodyPr wrap="none" rtlCol="0">
            <a:spAutoFit/>
          </a:bodyPr>
          <a:lstStyle/>
          <a:p>
            <a:r>
              <a:rPr lang="id-ID" dirty="0" smtClean="0"/>
              <a:t>DB PRODUK</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5" name="Content Placeholder 4" descr="db image.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5361711" y="5929744"/>
            <a:ext cx="1220591" cy="369332"/>
          </a:xfrm>
          <a:prstGeom prst="rect">
            <a:avLst/>
          </a:prstGeom>
          <a:noFill/>
        </p:spPr>
        <p:txBody>
          <a:bodyPr wrap="none" rtlCol="0">
            <a:spAutoFit/>
          </a:bodyPr>
          <a:lstStyle/>
          <a:p>
            <a:r>
              <a:rPr lang="id-ID" dirty="0" smtClean="0"/>
              <a:t>DB IMAGE</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5" name="Content Placeholder 4" descr="db produk promo.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849076" y="5929744"/>
            <a:ext cx="2340256" cy="369332"/>
          </a:xfrm>
          <a:prstGeom prst="rect">
            <a:avLst/>
          </a:prstGeom>
          <a:noFill/>
        </p:spPr>
        <p:txBody>
          <a:bodyPr wrap="none" rtlCol="0">
            <a:spAutoFit/>
          </a:bodyPr>
          <a:lstStyle/>
          <a:p>
            <a:r>
              <a:rPr lang="id-ID" dirty="0" smtClean="0"/>
              <a:t>DB PRODUK PROMO</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5" name="Content Placeholder 4" descr="db alamat pengiriman.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890641" y="5929744"/>
            <a:ext cx="2268570" cy="369332"/>
          </a:xfrm>
          <a:prstGeom prst="rect">
            <a:avLst/>
          </a:prstGeom>
          <a:noFill/>
        </p:spPr>
        <p:txBody>
          <a:bodyPr wrap="none" rtlCol="0">
            <a:spAutoFit/>
          </a:bodyPr>
          <a:lstStyle/>
          <a:p>
            <a:r>
              <a:rPr lang="id-ID" dirty="0" smtClean="0"/>
              <a:t>DB Alamat Pengiriman</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5" name="Content Placeholder 4" descr="db slideshow.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890641" y="5929744"/>
            <a:ext cx="1813702" cy="369332"/>
          </a:xfrm>
          <a:prstGeom prst="rect">
            <a:avLst/>
          </a:prstGeom>
          <a:noFill/>
        </p:spPr>
        <p:txBody>
          <a:bodyPr wrap="none" rtlCol="0">
            <a:spAutoFit/>
          </a:bodyPr>
          <a:lstStyle/>
          <a:p>
            <a:r>
              <a:rPr lang="id-ID" dirty="0" smtClean="0"/>
              <a:t>DB SLIDESHOW</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sp>
        <p:nvSpPr>
          <p:cNvPr id="5" name="Rectangle 4"/>
          <p:cNvSpPr/>
          <p:nvPr/>
        </p:nvSpPr>
        <p:spPr>
          <a:xfrm>
            <a:off x="3324934" y="3410680"/>
            <a:ext cx="5431295" cy="923330"/>
          </a:xfrm>
          <a:prstGeom prst="rect">
            <a:avLst/>
          </a:prstGeom>
          <a:noFill/>
        </p:spPr>
        <p:txBody>
          <a:bodyPr wrap="none" lIns="91440" tIns="45720" rIns="91440" bIns="45720">
            <a:spAutoFit/>
          </a:bodyPr>
          <a:lstStyle/>
          <a:p>
            <a:pPr algn="ctr"/>
            <a:r>
              <a:rPr lang="id-ID" sz="5400" b="1" cap="none" spc="0" dirty="0" smtClean="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rPr>
              <a:t>TERIMA KASIH</a:t>
            </a:r>
            <a:endParaRPr lang="id-ID" sz="5400" b="1" cap="none" spc="0"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a:t>Desain database</a:t>
            </a:r>
            <a:endParaRPr lang="en-ID" dirty="0"/>
          </a:p>
        </p:txBody>
      </p:sp>
      <p:pic>
        <p:nvPicPr>
          <p:cNvPr id="2050" name="Picture 2"/>
          <p:cNvPicPr>
            <a:picLocks noGrp="1" noChangeAspect="1" noChangeArrowheads="1"/>
          </p:cNvPicPr>
          <p:nvPr>
            <p:ph idx="1"/>
          </p:nvPr>
        </p:nvPicPr>
        <p:blipFill>
          <a:blip r:embed="rId2"/>
          <a:srcRect t="14919" r="27154" b="23161"/>
          <a:stretch>
            <a:fillRect/>
          </a:stretch>
        </p:blipFill>
        <p:spPr bwMode="auto">
          <a:xfrm>
            <a:off x="2616908" y="2410690"/>
            <a:ext cx="7344510" cy="3509947"/>
          </a:xfrm>
          <a:prstGeom prst="rect">
            <a:avLst/>
          </a:prstGeom>
          <a:noFill/>
          <a:ln w="9525">
            <a:noFill/>
            <a:miter lim="800000"/>
            <a:headEnd/>
            <a:tailEnd/>
          </a:ln>
          <a:effectLst/>
        </p:spPr>
      </p:pic>
    </p:spTree>
    <p:extLst>
      <p:ext uri="{BB962C8B-B14F-4D97-AF65-F5344CB8AC3E}">
        <p14:creationId xmlns:p14="http://schemas.microsoft.com/office/powerpoint/2010/main" xmlns="" val="12444715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7" name="Content Placeholder 6" descr="home.png"/>
          <p:cNvPicPr>
            <a:picLocks noGrp="1" noChangeAspect="1"/>
          </p:cNvPicPr>
          <p:nvPr>
            <p:ph idx="1"/>
          </p:nvPr>
        </p:nvPicPr>
        <p:blipFill>
          <a:blip r:embed="rId2"/>
          <a:stretch>
            <a:fillRect/>
          </a:stretch>
        </p:blipFill>
        <p:spPr>
          <a:xfrm>
            <a:off x="3337343" y="2638425"/>
            <a:ext cx="5517315" cy="3101975"/>
          </a:xfrm>
        </p:spPr>
      </p:pic>
      <p:sp>
        <p:nvSpPr>
          <p:cNvPr id="8" name="TextBox 7"/>
          <p:cNvSpPr txBox="1"/>
          <p:nvPr/>
        </p:nvSpPr>
        <p:spPr>
          <a:xfrm>
            <a:off x="4530436" y="5943599"/>
            <a:ext cx="2952860" cy="369332"/>
          </a:xfrm>
          <a:prstGeom prst="rect">
            <a:avLst/>
          </a:prstGeom>
          <a:noFill/>
        </p:spPr>
        <p:txBody>
          <a:bodyPr wrap="none" rtlCol="0">
            <a:spAutoFit/>
          </a:bodyPr>
          <a:lstStyle/>
          <a:p>
            <a:r>
              <a:rPr lang="id-ID" dirty="0" smtClean="0"/>
              <a:t>Tampilan pertama pengunjung</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produk.png"/>
          <p:cNvPicPr>
            <a:picLocks noGrp="1" noChangeAspect="1"/>
          </p:cNvPicPr>
          <p:nvPr>
            <p:ph idx="1"/>
          </p:nvPr>
        </p:nvPicPr>
        <p:blipFill>
          <a:blip r:embed="rId2" cstate="print"/>
          <a:stretch>
            <a:fillRect/>
          </a:stretch>
        </p:blipFill>
        <p:spPr>
          <a:xfrm>
            <a:off x="3337343" y="2638425"/>
            <a:ext cx="5517315" cy="3101975"/>
          </a:xfrm>
        </p:spPr>
      </p:pic>
      <p:sp>
        <p:nvSpPr>
          <p:cNvPr id="7" name="TextBox 6"/>
          <p:cNvSpPr txBox="1"/>
          <p:nvPr/>
        </p:nvSpPr>
        <p:spPr>
          <a:xfrm>
            <a:off x="4530436" y="5943599"/>
            <a:ext cx="2321469" cy="369332"/>
          </a:xfrm>
          <a:prstGeom prst="rect">
            <a:avLst/>
          </a:prstGeom>
          <a:noFill/>
        </p:spPr>
        <p:txBody>
          <a:bodyPr wrap="none" rtlCol="0">
            <a:spAutoFit/>
          </a:bodyPr>
          <a:lstStyle/>
          <a:p>
            <a:r>
              <a:rPr lang="id-ID" dirty="0" smtClean="0"/>
              <a:t>Tampilan Menu Produk</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kategori.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530436" y="5943599"/>
            <a:ext cx="2450030" cy="369332"/>
          </a:xfrm>
          <a:prstGeom prst="rect">
            <a:avLst/>
          </a:prstGeom>
          <a:noFill/>
        </p:spPr>
        <p:txBody>
          <a:bodyPr wrap="none" rtlCol="0">
            <a:spAutoFit/>
          </a:bodyPr>
          <a:lstStyle/>
          <a:p>
            <a:r>
              <a:rPr lang="id-ID" dirty="0" smtClean="0"/>
              <a:t>Tampilan Menu Kategori</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by kategori 1.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225626" y="5943599"/>
            <a:ext cx="4024179" cy="369332"/>
          </a:xfrm>
          <a:prstGeom prst="rect">
            <a:avLst/>
          </a:prstGeom>
          <a:noFill/>
        </p:spPr>
        <p:txBody>
          <a:bodyPr wrap="none" rtlCol="0">
            <a:spAutoFit/>
          </a:bodyPr>
          <a:lstStyle/>
          <a:p>
            <a:r>
              <a:rPr lang="id-ID" dirty="0" smtClean="0"/>
              <a:t>Tampilan Kategori Pakaian Anak Laki-Laki</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91EF08-AFEE-D75D-7A7E-665D98A01523}"/>
              </a:ext>
            </a:extLst>
          </p:cNvPr>
          <p:cNvSpPr>
            <a:spLocks noGrp="1"/>
          </p:cNvSpPr>
          <p:nvPr>
            <p:ph type="title"/>
          </p:nvPr>
        </p:nvSpPr>
        <p:spPr/>
        <p:txBody>
          <a:bodyPr/>
          <a:lstStyle/>
          <a:p>
            <a:r>
              <a:rPr lang="en-US" dirty="0" err="1"/>
              <a:t>Tampilan</a:t>
            </a:r>
            <a:r>
              <a:rPr lang="en-US" dirty="0"/>
              <a:t> </a:t>
            </a:r>
            <a:r>
              <a:rPr lang="en-US" dirty="0" err="1"/>
              <a:t>APlikasi</a:t>
            </a:r>
            <a:endParaRPr lang="en-ID" dirty="0"/>
          </a:p>
        </p:txBody>
      </p:sp>
      <p:pic>
        <p:nvPicPr>
          <p:cNvPr id="6" name="Content Placeholder 5" descr="by kategori 2.png"/>
          <p:cNvPicPr>
            <a:picLocks noGrp="1" noChangeAspect="1"/>
          </p:cNvPicPr>
          <p:nvPr>
            <p:ph idx="1"/>
          </p:nvPr>
        </p:nvPicPr>
        <p:blipFill>
          <a:blip r:embed="rId2"/>
          <a:stretch>
            <a:fillRect/>
          </a:stretch>
        </p:blipFill>
        <p:spPr>
          <a:xfrm>
            <a:off x="3337343" y="2638425"/>
            <a:ext cx="5517315" cy="3101975"/>
          </a:xfrm>
        </p:spPr>
      </p:pic>
      <p:sp>
        <p:nvSpPr>
          <p:cNvPr id="7" name="TextBox 6"/>
          <p:cNvSpPr txBox="1"/>
          <p:nvPr/>
        </p:nvSpPr>
        <p:spPr>
          <a:xfrm>
            <a:off x="4225626" y="5943599"/>
            <a:ext cx="4243021" cy="369332"/>
          </a:xfrm>
          <a:prstGeom prst="rect">
            <a:avLst/>
          </a:prstGeom>
          <a:noFill/>
        </p:spPr>
        <p:txBody>
          <a:bodyPr wrap="none" rtlCol="0">
            <a:spAutoFit/>
          </a:bodyPr>
          <a:lstStyle/>
          <a:p>
            <a:r>
              <a:rPr lang="id-ID" dirty="0" smtClean="0"/>
              <a:t>Tampilan Kategori Pakaian Anak Perempuan</a:t>
            </a:r>
            <a:endParaRPr lang="id-ID" dirty="0"/>
          </a:p>
        </p:txBody>
      </p:sp>
    </p:spTree>
    <p:extLst>
      <p:ext uri="{BB962C8B-B14F-4D97-AF65-F5344CB8AC3E}">
        <p14:creationId xmlns:p14="http://schemas.microsoft.com/office/powerpoint/2010/main" xmlns="" val="3000332010"/>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xmlns=""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269</TotalTime>
  <Words>346</Words>
  <Application>Microsoft Office PowerPoint</Application>
  <PresentationFormat>Custom</PresentationFormat>
  <Paragraphs>74</Paragraphs>
  <Slides>36</Slides>
  <Notes>0</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Parcel</vt:lpstr>
      <vt:lpstr>Toko online</vt:lpstr>
      <vt:lpstr>Latar Belakang</vt:lpstr>
      <vt:lpstr>Tujuan</vt:lpstr>
      <vt:lpstr>Desain database</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lpstr>Tampilan APlikasi</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Judul Aplikasi</dc:title>
  <dc:creator>Rajo Intan</dc:creator>
  <cp:lastModifiedBy>ASUS</cp:lastModifiedBy>
  <cp:revision>27</cp:revision>
  <dcterms:created xsi:type="dcterms:W3CDTF">2022-07-26T06:57:25Z</dcterms:created>
  <dcterms:modified xsi:type="dcterms:W3CDTF">2022-08-13T16:33:06Z</dcterms:modified>
</cp:coreProperties>
</file>

<file path=docProps/thumbnail.jpeg>
</file>